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6"/>
  </p:notesMasterIdLst>
  <p:sldIdLst>
    <p:sldId id="572" r:id="rId2"/>
    <p:sldId id="604" r:id="rId3"/>
    <p:sldId id="605" r:id="rId4"/>
    <p:sldId id="606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104" d="100"/>
          <a:sy n="104" d="100"/>
        </p:scale>
        <p:origin x="189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381328"/>
            <a:ext cx="759125" cy="431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496" y="441240"/>
            <a:ext cx="9433048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800" dirty="0">
                <a:latin typeface="Arial" pitchFamily="34" charset="0"/>
                <a:cs typeface="Arial" pitchFamily="34" charset="0"/>
              </a:rPr>
              <a:t>“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yw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”,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dyma’r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cysur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ddaw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r>
              <a:rPr lang="en-GB" sz="3800" dirty="0" err="1">
                <a:latin typeface="Arial" pitchFamily="34" charset="0"/>
                <a:cs typeface="Arial" pitchFamily="34" charset="0"/>
              </a:rPr>
              <a:t>beunydd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i’m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cadw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rhag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pryder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a braw;</a:t>
            </a:r>
          </a:p>
          <a:p>
            <a:r>
              <a:rPr lang="en-GB" sz="3800" dirty="0">
                <a:latin typeface="Arial" pitchFamily="34" charset="0"/>
                <a:cs typeface="Arial" pitchFamily="34" charset="0"/>
              </a:rPr>
              <a:t>pan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ddaw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amheuon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daw’r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a’i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wres</a:t>
            </a:r>
            <a:endParaRPr lang="en-GB" sz="3800" dirty="0">
              <a:latin typeface="Arial" pitchFamily="34" charset="0"/>
              <a:cs typeface="Arial" pitchFamily="34" charset="0"/>
            </a:endParaRPr>
          </a:p>
          <a:p>
            <a:r>
              <a:rPr lang="en-GB" sz="3800" dirty="0" err="1">
                <a:latin typeface="Arial" pitchFamily="34" charset="0"/>
                <a:cs typeface="Arial" pitchFamily="34" charset="0"/>
              </a:rPr>
              <a:t>ataf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i’m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tynnu at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f’Arglwydd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 yn </a:t>
            </a:r>
            <a:r>
              <a:rPr lang="en-GB" sz="3800" dirty="0" err="1">
                <a:latin typeface="Arial" pitchFamily="34" charset="0"/>
                <a:cs typeface="Arial" pitchFamily="34" charset="0"/>
              </a:rPr>
              <a:t>nes</a:t>
            </a:r>
            <a:r>
              <a:rPr lang="en-GB" sz="38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GB" sz="3800" dirty="0">
              <a:latin typeface="Arial" pitchFamily="34" charset="0"/>
              <a:cs typeface="Arial" pitchFamily="34" charset="0"/>
            </a:endParaRPr>
          </a:p>
          <a:p>
            <a:r>
              <a:rPr lang="en-GB" sz="3800" i="1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Nuw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gwir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yw,</a:t>
            </a:r>
          </a:p>
          <a:p>
            <a:r>
              <a:rPr lang="en-GB" sz="3800" i="1" dirty="0">
                <a:latin typeface="Arial" pitchFamily="34" charset="0"/>
                <a:cs typeface="Arial" pitchFamily="34" charset="0"/>
              </a:rPr>
              <a:t>daw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imi’n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rhad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, daw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nacâd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800" i="1" dirty="0" err="1">
                <a:latin typeface="Arial" pitchFamily="34" charset="0"/>
                <a:cs typeface="Arial" pitchFamily="34" charset="0"/>
              </a:rPr>
              <a:t>prawf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o’i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anwyldeb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yw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cyfoeth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ei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wledd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3800" i="1" dirty="0" err="1">
                <a:latin typeface="Arial" pitchFamily="34" charset="0"/>
                <a:cs typeface="Arial" pitchFamily="34" charset="0"/>
              </a:rPr>
              <a:t>ynddi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arlwyir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maddeuant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3800" i="1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GB" sz="38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3913"/>
            <a:ext cx="43098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800" dirty="0" err="1">
                <a:latin typeface="+mj-lt"/>
              </a:rPr>
              <a:t>Tôn</a:t>
            </a:r>
            <a:r>
              <a:rPr lang="en-GB" sz="1800" dirty="0">
                <a:latin typeface="+mj-lt"/>
              </a:rPr>
              <a:t>: The Glory Song, Charles H. Gabriel</a:t>
            </a: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19291"/>
            <a:ext cx="979308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3600" dirty="0">
                <a:latin typeface="Arial" pitchFamily="34" charset="0"/>
                <a:cs typeface="Arial" pitchFamily="34" charset="0"/>
              </a:rPr>
              <a:t>“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yw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Duw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”,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dyma’r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sicrwydd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rydd</a:t>
            </a:r>
            <a:endParaRPr lang="en-GB" sz="3600" dirty="0">
              <a:latin typeface="Arial" pitchFamily="34" charset="0"/>
              <a:cs typeface="Arial" pitchFamily="34" charset="0"/>
            </a:endParaRP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ddewrder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i’w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ddilyn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trwy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’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mywyd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mewn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600" dirty="0">
                <a:latin typeface="Arial" pitchFamily="34" charset="0"/>
                <a:cs typeface="Arial" pitchFamily="34" charset="0"/>
              </a:rPr>
              <a:t>daw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i’m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hadfywio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pan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sudda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mron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3600" dirty="0" err="1">
                <a:latin typeface="Arial" pitchFamily="34" charset="0"/>
                <a:cs typeface="Arial" pitchFamily="34" charset="0"/>
              </a:rPr>
              <a:t>cwyd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fi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a’m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gosod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ar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dirty="0" err="1">
                <a:latin typeface="Arial" pitchFamily="34" charset="0"/>
                <a:cs typeface="Arial" pitchFamily="34" charset="0"/>
              </a:rPr>
              <a:t>ymchwydd</a:t>
            </a:r>
            <a:r>
              <a:rPr lang="en-GB" sz="3600" dirty="0">
                <a:latin typeface="Arial" pitchFamily="34" charset="0"/>
                <a:cs typeface="Arial" pitchFamily="34" charset="0"/>
              </a:rPr>
              <a:t> y don.</a:t>
            </a:r>
          </a:p>
          <a:p>
            <a:endParaRPr lang="en-GB" sz="3600" dirty="0">
              <a:latin typeface="Arial" pitchFamily="34" charset="0"/>
              <a:cs typeface="Arial" pitchFamily="34" charset="0"/>
            </a:endParaRPr>
          </a:p>
          <a:p>
            <a:r>
              <a:rPr lang="en-GB" sz="3600" i="1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Nuw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gwir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yw,</a:t>
            </a:r>
          </a:p>
          <a:p>
            <a:r>
              <a:rPr lang="en-GB" sz="3600" i="1" dirty="0">
                <a:latin typeface="Arial" pitchFamily="34" charset="0"/>
                <a:cs typeface="Arial" pitchFamily="34" charset="0"/>
              </a:rPr>
              <a:t>daw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imi’n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rhad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, daw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nacâd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600" i="1" dirty="0" err="1">
                <a:latin typeface="Arial" pitchFamily="34" charset="0"/>
                <a:cs typeface="Arial" pitchFamily="34" charset="0"/>
              </a:rPr>
              <a:t>prawf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o’i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anwyldeb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yw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cyfoeth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ei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wledd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3600" i="1" dirty="0" err="1">
                <a:latin typeface="Arial" pitchFamily="34" charset="0"/>
                <a:cs typeface="Arial" pitchFamily="34" charset="0"/>
              </a:rPr>
              <a:t>ynddi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arlwyir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maddeuant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3600" i="1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GB" sz="36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5172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2536" y="332656"/>
            <a:ext cx="9144000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3700" dirty="0">
                <a:latin typeface="Arial" pitchFamily="34" charset="0"/>
                <a:cs typeface="Arial" pitchFamily="34" charset="0"/>
              </a:rPr>
              <a:t>“Cariad yw Duw”, </a:t>
            </a:r>
            <a:r>
              <a:rPr lang="cy-GB" sz="3700" dirty="0" err="1">
                <a:latin typeface="Arial" pitchFamily="34" charset="0"/>
                <a:cs typeface="Arial" pitchFamily="34" charset="0"/>
              </a:rPr>
              <a:t>dyma’r</a:t>
            </a:r>
            <a:r>
              <a:rPr lang="cy-GB" sz="3700" dirty="0">
                <a:latin typeface="Arial" pitchFamily="34" charset="0"/>
                <a:cs typeface="Arial" pitchFamily="34" charset="0"/>
              </a:rPr>
              <a:t> sylfaen ddi-ffael,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cymorth fy Nghrëwr sydd wastad ar gael;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am ei ddaioni siaradaf yn hy,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ar ei addfwynder saernïaf fy nhŷ.</a:t>
            </a:r>
          </a:p>
          <a:p>
            <a:endParaRPr lang="en-GB" sz="3700" dirty="0">
              <a:latin typeface="Arial" pitchFamily="34" charset="0"/>
              <a:cs typeface="Arial" pitchFamily="34" charset="0"/>
            </a:endParaRPr>
          </a:p>
          <a:p>
            <a:r>
              <a:rPr lang="en-GB" sz="3700" i="1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Nuw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gwir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yw,</a:t>
            </a:r>
          </a:p>
          <a:p>
            <a:r>
              <a:rPr lang="en-GB" sz="3700" i="1" dirty="0">
                <a:latin typeface="Arial" pitchFamily="34" charset="0"/>
                <a:cs typeface="Arial" pitchFamily="34" charset="0"/>
              </a:rPr>
              <a:t>daw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imi’n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rhad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, daw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nacâd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700" i="1" dirty="0" err="1">
                <a:latin typeface="Arial" pitchFamily="34" charset="0"/>
                <a:cs typeface="Arial" pitchFamily="34" charset="0"/>
              </a:rPr>
              <a:t>prawf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o’i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anwyldeb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yw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cyfoeth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ei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wledd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3700" i="1" dirty="0" err="1">
                <a:latin typeface="Arial" pitchFamily="34" charset="0"/>
                <a:cs typeface="Arial" pitchFamily="34" charset="0"/>
              </a:rPr>
              <a:t>ynddi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arlwyir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maddeuant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6052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52536" y="332656"/>
            <a:ext cx="9144000" cy="521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3700" dirty="0">
                <a:latin typeface="Arial" pitchFamily="34" charset="0"/>
                <a:cs typeface="Arial" pitchFamily="34" charset="0"/>
              </a:rPr>
              <a:t>“Cariad yw Duw”, </a:t>
            </a:r>
            <a:r>
              <a:rPr lang="cy-GB" sz="3700" dirty="0" err="1">
                <a:latin typeface="Arial" pitchFamily="34" charset="0"/>
                <a:cs typeface="Arial" pitchFamily="34" charset="0"/>
              </a:rPr>
              <a:t>dyma’r</a:t>
            </a:r>
            <a:r>
              <a:rPr lang="cy-GB" sz="3700" dirty="0">
                <a:latin typeface="Arial" pitchFamily="34" charset="0"/>
                <a:cs typeface="Arial" pitchFamily="34" charset="0"/>
              </a:rPr>
              <a:t> fendith a roes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hyder i Iesu pan oedd ar y groes;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digon </a:t>
            </a:r>
            <a:r>
              <a:rPr lang="cy-GB" sz="3700">
                <a:latin typeface="Arial" pitchFamily="34" charset="0"/>
                <a:cs typeface="Arial" pitchFamily="34" charset="0"/>
              </a:rPr>
              <a:t>i ’Ngheidwad </a:t>
            </a:r>
            <a:r>
              <a:rPr lang="cy-GB" sz="3700" dirty="0">
                <a:latin typeface="Arial" pitchFamily="34" charset="0"/>
                <a:cs typeface="Arial" pitchFamily="34" charset="0"/>
              </a:rPr>
              <a:t>oedd cariad ei Dad,</a:t>
            </a:r>
          </a:p>
          <a:p>
            <a:r>
              <a:rPr lang="cy-GB" sz="3700" dirty="0">
                <a:latin typeface="Arial" pitchFamily="34" charset="0"/>
                <a:cs typeface="Arial" pitchFamily="34" charset="0"/>
              </a:rPr>
              <a:t>digon i minnau </a:t>
            </a:r>
            <a:r>
              <a:rPr lang="cy-GB" sz="3700" dirty="0" err="1">
                <a:latin typeface="Arial" pitchFamily="34" charset="0"/>
                <a:cs typeface="Arial" pitchFamily="34" charset="0"/>
              </a:rPr>
              <a:t>yw’i</a:t>
            </a:r>
            <a:r>
              <a:rPr lang="cy-GB" sz="3700" dirty="0">
                <a:latin typeface="Arial" pitchFamily="34" charset="0"/>
                <a:cs typeface="Arial" pitchFamily="34" charset="0"/>
              </a:rPr>
              <a:t> gysur di-wad.</a:t>
            </a:r>
          </a:p>
          <a:p>
            <a:endParaRPr lang="en-GB" sz="3700" dirty="0">
              <a:latin typeface="Arial" pitchFamily="34" charset="0"/>
              <a:cs typeface="Arial" pitchFamily="34" charset="0"/>
            </a:endParaRPr>
          </a:p>
          <a:p>
            <a:r>
              <a:rPr lang="en-GB" sz="3700" i="1" dirty="0" err="1">
                <a:latin typeface="Arial" pitchFamily="34" charset="0"/>
                <a:cs typeface="Arial" pitchFamily="34" charset="0"/>
              </a:rPr>
              <a:t>Cariad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fy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Nuw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gwir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gariad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yw,</a:t>
            </a:r>
          </a:p>
          <a:p>
            <a:r>
              <a:rPr lang="en-GB" sz="3700" i="1" dirty="0">
                <a:latin typeface="Arial" pitchFamily="34" charset="0"/>
                <a:cs typeface="Arial" pitchFamily="34" charset="0"/>
              </a:rPr>
              <a:t>daw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imi’n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rhad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, daw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heb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nacâd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;</a:t>
            </a:r>
          </a:p>
          <a:p>
            <a:r>
              <a:rPr lang="en-GB" sz="3700" i="1" dirty="0" err="1">
                <a:latin typeface="Arial" pitchFamily="34" charset="0"/>
                <a:cs typeface="Arial" pitchFamily="34" charset="0"/>
              </a:rPr>
              <a:t>prawf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o’i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anwyldeb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yw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cyfoeth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ei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wledd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,</a:t>
            </a:r>
          </a:p>
          <a:p>
            <a:r>
              <a:rPr lang="en-GB" sz="3700" i="1" dirty="0" err="1">
                <a:latin typeface="Arial" pitchFamily="34" charset="0"/>
                <a:cs typeface="Arial" pitchFamily="34" charset="0"/>
              </a:rPr>
              <a:t>ynddi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arlwyir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maddeuant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 a </a:t>
            </a:r>
            <a:r>
              <a:rPr lang="en-GB" sz="3700" i="1" dirty="0" err="1">
                <a:latin typeface="Arial" pitchFamily="34" charset="0"/>
                <a:cs typeface="Arial" pitchFamily="34" charset="0"/>
              </a:rPr>
              <a:t>hedd</a:t>
            </a:r>
            <a:r>
              <a:rPr lang="en-GB" sz="37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3779912" y="6550223"/>
            <a:ext cx="527098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de-DE" sz="1400" dirty="0">
                <a:latin typeface="Arial" pitchFamily="34" charset="0"/>
                <a:cs typeface="Arial" pitchFamily="34" charset="0"/>
              </a:rPr>
              <a:t>Alice Evans. Defnyddiwyd drwy ganiatâd.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64593" y="6235725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45762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1760</TotalTime>
  <Words>271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1_Default Design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686</cp:revision>
  <dcterms:modified xsi:type="dcterms:W3CDTF">2016-03-04T16:17:08Z</dcterms:modified>
</cp:coreProperties>
</file>